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8" Type="http://schemas.openxmlformats.org/officeDocument/2006/relationships/slide" Target="slides/slide3.xml"/><Relationship Id="rId26" Type="http://schemas.openxmlformats.org/officeDocument/2006/relationships/customXml" Target="../customXml/item3.xml"/><Relationship Id="rId21" Type="http://schemas.openxmlformats.org/officeDocument/2006/relationships/slide" Target="slides/slide16.xml"/><Relationship Id="rId3" Type="http://schemas.openxmlformats.org/officeDocument/2006/relationships/presProps" Target="presProps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7" Type="http://schemas.openxmlformats.org/officeDocument/2006/relationships/slide" Target="slides/slide2.xml"/><Relationship Id="rId25" Type="http://schemas.openxmlformats.org/officeDocument/2006/relationships/customXml" Target="../customXml/item2.xml"/><Relationship Id="rId20" Type="http://schemas.openxmlformats.org/officeDocument/2006/relationships/slide" Target="slides/slide15.xml"/><Relationship Id="rId2" Type="http://schemas.openxmlformats.org/officeDocument/2006/relationships/viewProps" Target="viewProp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1" Type="http://schemas.openxmlformats.org/officeDocument/2006/relationships/theme" Target="theme/theme1.xml"/><Relationship Id="rId6" Type="http://schemas.openxmlformats.org/officeDocument/2006/relationships/slide" Target="slides/slide1.xml"/><Relationship Id="rId24" Type="http://schemas.openxmlformats.org/officeDocument/2006/relationships/customXml" Target="../customXml/item1.xml"/><Relationship Id="rId23" Type="http://schemas.openxmlformats.org/officeDocument/2006/relationships/slide" Target="slides/slide18.xml"/><Relationship Id="rId15" Type="http://schemas.openxmlformats.org/officeDocument/2006/relationships/slide" Target="slides/slide10.xml"/><Relationship Id="rId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22" Type="http://schemas.openxmlformats.org/officeDocument/2006/relationships/slide" Target="slides/slide1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70c28724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270c28724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70c28724d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70c28724d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270c28724d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270c28724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270c28724d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270c28724d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70c28724d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270c28724d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270c28724d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270c28724d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270c28724d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270c28724d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70c28724d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70c28724d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70c28724d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270c28724d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270c28724d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270c28724d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270c28724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270c28724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270c28724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270c28724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270c28724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270c28724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270c28724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270c28724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270c28724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270c28724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270c28724d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270c28724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270c28724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270c28724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270c28724d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270c28724d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1052525" y="863550"/>
            <a:ext cx="725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normal map - memory-efficient way to add small details to a 3D object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allow you to define bumps, cracks, crevices, ridges, etc.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shading of each pixel will be based on the rotation set in the normal map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1475" y="772337"/>
            <a:ext cx="6397901" cy="35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1475" y="772337"/>
            <a:ext cx="6397901" cy="35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1475" y="772337"/>
            <a:ext cx="6397901" cy="35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129" name="Google Shape;129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1475" y="772337"/>
            <a:ext cx="6397901" cy="35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135" name="Google Shape;135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1475" y="772337"/>
            <a:ext cx="6397901" cy="35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141" name="Google Shape;141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1475" y="772337"/>
            <a:ext cx="6397901" cy="35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sp>
        <p:nvSpPr>
          <p:cNvPr id="147" name="Google Shape;147;p28"/>
          <p:cNvSpPr txBox="1"/>
          <p:nvPr>
            <p:ph idx="1" type="body"/>
          </p:nvPr>
        </p:nvSpPr>
        <p:spPr>
          <a:xfrm>
            <a:off x="1052525" y="863550"/>
            <a:ext cx="2937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color to vector: * 2 - 1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vector to color: ÷ 2 + 0.5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color: (0.5, 0.5, 1)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vector(</a:t>
            </a:r>
            <a:r>
              <a:rPr lang="en">
                <a:solidFill>
                  <a:srgbClr val="FF0000"/>
                </a:solidFill>
              </a:rPr>
              <a:t>0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FF0000"/>
                </a:solidFill>
              </a:rPr>
              <a:t>0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FF0000"/>
                </a:solidFill>
              </a:rPr>
              <a:t>1</a:t>
            </a:r>
            <a:r>
              <a:rPr lang="en">
                <a:solidFill>
                  <a:schemeClr val="dk1"/>
                </a:solidFill>
              </a:rPr>
              <a:t>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(0.5,0.5,1)</a:t>
            </a:r>
            <a:r>
              <a:rPr lang="en" sz="1600">
                <a:solidFill>
                  <a:srgbClr val="38761D"/>
                </a:solidFill>
              </a:rPr>
              <a:t>*255</a:t>
            </a:r>
            <a:r>
              <a:rPr lang="en" sz="1600">
                <a:solidFill>
                  <a:schemeClr val="dk1"/>
                </a:solidFill>
              </a:rPr>
              <a:t>=(128,128,255)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(128,128,255)</a:t>
            </a:r>
            <a:r>
              <a:rPr lang="en" sz="1600">
                <a:solidFill>
                  <a:srgbClr val="38761D"/>
                </a:solidFill>
              </a:rPr>
              <a:t>/255</a:t>
            </a:r>
            <a:r>
              <a:rPr lang="en" sz="1600">
                <a:solidFill>
                  <a:schemeClr val="dk1"/>
                </a:solidFill>
              </a:rPr>
              <a:t>=(0.5,0.5,1)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48" name="Google Shape;148;p28"/>
          <p:cNvSpPr txBox="1"/>
          <p:nvPr>
            <p:ph idx="1" type="body"/>
          </p:nvPr>
        </p:nvSpPr>
        <p:spPr>
          <a:xfrm>
            <a:off x="3990125" y="913700"/>
            <a:ext cx="267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0.5 * 2 - 1 = 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1 * 2 - 1 = 1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8225" y="814388"/>
            <a:ext cx="6867525" cy="351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0575" y="1016063"/>
            <a:ext cx="7142851" cy="311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1052525" y="863550"/>
            <a:ext cx="7255800" cy="8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normal -  the vector that is perpendicular to the surface of an object at any given point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4700" y="1998662"/>
            <a:ext cx="2271574" cy="208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6850" y="2316722"/>
            <a:ext cx="3611700" cy="145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05764" y="821225"/>
            <a:ext cx="3532474" cy="35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2312" y="963637"/>
            <a:ext cx="7059376" cy="3216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8848" y="777975"/>
            <a:ext cx="3566300" cy="358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1475" y="772337"/>
            <a:ext cx="6397901" cy="35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5688" y="984100"/>
            <a:ext cx="4212625" cy="317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0164" y="776175"/>
            <a:ext cx="3680525" cy="359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1052525" y="106375"/>
            <a:ext cx="725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Maps</a:t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1475" y="772337"/>
            <a:ext cx="6397901" cy="35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7A875BCF-08D1-40EB-A54E-E88F29E68731}"/>
</file>

<file path=customXml/itemProps2.xml><?xml version="1.0" encoding="utf-8"?>
<ds:datastoreItem xmlns:ds="http://schemas.openxmlformats.org/officeDocument/2006/customXml" ds:itemID="{2EAF9725-1238-4082-A39B-1671DF803460}"/>
</file>

<file path=customXml/itemProps3.xml><?xml version="1.0" encoding="utf-8"?>
<ds:datastoreItem xmlns:ds="http://schemas.openxmlformats.org/officeDocument/2006/customXml" ds:itemID="{2624C7E7-3F12-407C-8BDE-890322DE91AC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